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005" autoAdjust="0"/>
    <p:restoredTop sz="94660"/>
  </p:normalViewPr>
  <p:slideViewPr>
    <p:cSldViewPr snapToGrid="0">
      <p:cViewPr varScale="1">
        <p:scale>
          <a:sx n="94" d="100"/>
          <a:sy n="94" d="100"/>
        </p:scale>
        <p:origin x="53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AA613BB-F6C8-4490-8E7B-3692D3284CD5}" type="datetimeFigureOut">
              <a:rPr lang="en-US" smtClean="0"/>
              <a:t>5/30/2017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76C2005-6561-402A-97D3-906EB236C6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60736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6C2005-6561-402A-97D3-906EB236C6D0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08000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B4C54-607E-4467-A16A-A47D9BCA7B7E}" type="datetimeFigureOut">
              <a:rPr lang="en-US" smtClean="0"/>
              <a:t>5/30/2017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239C7D-0A46-411C-B1E3-E7C8700524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94650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B4C54-607E-4467-A16A-A47D9BCA7B7E}" type="datetimeFigureOut">
              <a:rPr lang="en-US" smtClean="0"/>
              <a:t>5/30/2017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239C7D-0A46-411C-B1E3-E7C8700524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88051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B4C54-607E-4467-A16A-A47D9BCA7B7E}" type="datetimeFigureOut">
              <a:rPr lang="en-US" smtClean="0"/>
              <a:t>5/30/2017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239C7D-0A46-411C-B1E3-E7C8700524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67230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B4C54-607E-4467-A16A-A47D9BCA7B7E}" type="datetimeFigureOut">
              <a:rPr lang="en-US" smtClean="0"/>
              <a:t>5/30/2017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239C7D-0A46-411C-B1E3-E7C8700524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78159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B4C54-607E-4467-A16A-A47D9BCA7B7E}" type="datetimeFigureOut">
              <a:rPr lang="en-US" smtClean="0"/>
              <a:t>5/30/2017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239C7D-0A46-411C-B1E3-E7C8700524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68109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B4C54-607E-4467-A16A-A47D9BCA7B7E}" type="datetimeFigureOut">
              <a:rPr lang="en-US" smtClean="0"/>
              <a:t>5/30/2017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239C7D-0A46-411C-B1E3-E7C8700524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82646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B4C54-607E-4467-A16A-A47D9BCA7B7E}" type="datetimeFigureOut">
              <a:rPr lang="en-US" smtClean="0"/>
              <a:t>5/30/2017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239C7D-0A46-411C-B1E3-E7C8700524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11489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B4C54-607E-4467-A16A-A47D9BCA7B7E}" type="datetimeFigureOut">
              <a:rPr lang="en-US" smtClean="0"/>
              <a:t>5/30/2017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239C7D-0A46-411C-B1E3-E7C8700524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426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B4C54-607E-4467-A16A-A47D9BCA7B7E}" type="datetimeFigureOut">
              <a:rPr lang="en-US" smtClean="0"/>
              <a:t>5/30/2017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239C7D-0A46-411C-B1E3-E7C8700524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19635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B4C54-607E-4467-A16A-A47D9BCA7B7E}" type="datetimeFigureOut">
              <a:rPr lang="en-US" smtClean="0"/>
              <a:t>5/30/2017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239C7D-0A46-411C-B1E3-E7C8700524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20137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B4C54-607E-4467-A16A-A47D9BCA7B7E}" type="datetimeFigureOut">
              <a:rPr lang="en-US" smtClean="0"/>
              <a:t>5/30/2017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239C7D-0A46-411C-B1E3-E7C8700524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21985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8B4C54-607E-4467-A16A-A47D9BCA7B7E}" type="datetimeFigureOut">
              <a:rPr lang="en-US" smtClean="0"/>
              <a:t>5/30/2017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239C7D-0A46-411C-B1E3-E7C8700524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58668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2843691" y="4068497"/>
            <a:ext cx="1571625" cy="857250"/>
          </a:xfrm>
          <a:prstGeom prst="rect">
            <a:avLst/>
          </a:prstGeom>
          <a:solidFill>
            <a:srgbClr val="BDD6EE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1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Gautami"/>
              </a:rPr>
              <a:t>SSH Client running as user</a:t>
            </a: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7720491" y="4078022"/>
            <a:ext cx="1571625" cy="857250"/>
          </a:xfrm>
          <a:prstGeom prst="rect">
            <a:avLst/>
          </a:prstGeom>
          <a:solidFill>
            <a:srgbClr val="BDD6EE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1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Gautami"/>
              </a:rPr>
              <a:t>SSHD</a:t>
            </a:r>
            <a:endParaRPr kumimoji="0" lang="en-US" altLang="en-US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1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Gautami"/>
              </a:rPr>
              <a:t>running as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1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Gautami"/>
              </a:rPr>
              <a:t>“NT Service\SSHD”</a:t>
            </a: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8" name="Can 6"/>
          <p:cNvSpPr>
            <a:spLocks noChangeArrowheads="1"/>
          </p:cNvSpPr>
          <p:nvPr/>
        </p:nvSpPr>
        <p:spPr bwMode="auto">
          <a:xfrm>
            <a:off x="2110266" y="5448035"/>
            <a:ext cx="533400" cy="695325"/>
          </a:xfrm>
          <a:prstGeom prst="can">
            <a:avLst>
              <a:gd name="adj" fmla="val 24997"/>
            </a:avLst>
          </a:prstGeom>
          <a:solidFill>
            <a:srgbClr val="5B9BD5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9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Gautami"/>
              </a:rPr>
              <a:t>SSH config</a:t>
            </a:r>
            <a:endParaRPr kumimoji="0" lang="en-US" altLang="en-US" sz="9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9" name="Can 7"/>
          <p:cNvSpPr>
            <a:spLocks noChangeArrowheads="1"/>
          </p:cNvSpPr>
          <p:nvPr/>
        </p:nvSpPr>
        <p:spPr bwMode="auto">
          <a:xfrm>
            <a:off x="3128940" y="5468672"/>
            <a:ext cx="591051" cy="609600"/>
          </a:xfrm>
          <a:prstGeom prst="can">
            <a:avLst>
              <a:gd name="adj" fmla="val 25000"/>
            </a:avLst>
          </a:prstGeom>
          <a:solidFill>
            <a:srgbClr val="5B9BD5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9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Gautami"/>
              </a:rPr>
              <a:t>Known hosts</a:t>
            </a:r>
            <a:endParaRPr kumimoji="0" lang="en-US" altLang="en-US" sz="9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" name="Can 9"/>
          <p:cNvSpPr>
            <a:spLocks noChangeArrowheads="1"/>
          </p:cNvSpPr>
          <p:nvPr/>
        </p:nvSpPr>
        <p:spPr bwMode="auto">
          <a:xfrm>
            <a:off x="8253891" y="5276585"/>
            <a:ext cx="533400" cy="733425"/>
          </a:xfrm>
          <a:prstGeom prst="can">
            <a:avLst>
              <a:gd name="adj" fmla="val 24998"/>
            </a:avLst>
          </a:prstGeom>
          <a:solidFill>
            <a:srgbClr val="5B9BD5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9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Gautami"/>
              </a:rPr>
              <a:t>SSHD</a:t>
            </a:r>
            <a:endParaRPr kumimoji="0" lang="en-US" altLang="en-US" sz="9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9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Gautami"/>
              </a:rPr>
              <a:t>config</a:t>
            </a:r>
            <a:endParaRPr kumimoji="0" lang="en-US" altLang="en-US" sz="9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4" name="Can 12"/>
          <p:cNvSpPr>
            <a:spLocks noChangeArrowheads="1"/>
          </p:cNvSpPr>
          <p:nvPr/>
        </p:nvSpPr>
        <p:spPr bwMode="auto">
          <a:xfrm>
            <a:off x="4339116" y="5467085"/>
            <a:ext cx="533400" cy="695325"/>
          </a:xfrm>
          <a:prstGeom prst="can">
            <a:avLst>
              <a:gd name="adj" fmla="val 24997"/>
            </a:avLst>
          </a:prstGeom>
          <a:solidFill>
            <a:srgbClr val="5B9BD5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9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Gautami"/>
              </a:rPr>
              <a:t>User Keys</a:t>
            </a:r>
            <a:endParaRPr kumimoji="0" lang="en-US" altLang="en-US" sz="9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5" name="Left-Right Arrow 13"/>
          <p:cNvSpPr>
            <a:spLocks noChangeArrowheads="1"/>
          </p:cNvSpPr>
          <p:nvPr/>
        </p:nvSpPr>
        <p:spPr bwMode="auto">
          <a:xfrm>
            <a:off x="4415316" y="4278047"/>
            <a:ext cx="3286125" cy="484188"/>
          </a:xfrm>
          <a:prstGeom prst="leftRightArrow">
            <a:avLst>
              <a:gd name="adj1" fmla="val 50000"/>
              <a:gd name="adj2" fmla="val 50022"/>
            </a:avLst>
          </a:prstGeom>
          <a:noFill/>
          <a:ln w="12700">
            <a:solidFill>
              <a:srgbClr val="1F4D78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Gautami"/>
              </a:rPr>
              <a:t>Network (secure channel, auth, session protocol)</a:t>
            </a: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cxnSp>
        <p:nvCxnSpPr>
          <p:cNvPr id="16" name="Straight Arrow Connector 15"/>
          <p:cNvCxnSpPr/>
          <p:nvPr/>
        </p:nvCxnSpPr>
        <p:spPr>
          <a:xfrm flipH="1">
            <a:off x="2400778" y="4884472"/>
            <a:ext cx="447675" cy="56197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 flipH="1">
            <a:off x="3485376" y="4914635"/>
            <a:ext cx="76200" cy="55245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>
            <a:off x="4403286" y="4914635"/>
            <a:ext cx="219075" cy="53340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>
            <a:off x="8523097" y="4914635"/>
            <a:ext cx="0" cy="45720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>
            <a:stCxn id="34" idx="3"/>
          </p:cNvCxnSpPr>
          <p:nvPr/>
        </p:nvCxnSpPr>
        <p:spPr>
          <a:xfrm flipV="1">
            <a:off x="9040027" y="2858696"/>
            <a:ext cx="839238" cy="304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Rounded Rectangle 21"/>
          <p:cNvSpPr>
            <a:spLocks noChangeArrowheads="1"/>
          </p:cNvSpPr>
          <p:nvPr/>
        </p:nvSpPr>
        <p:spPr bwMode="auto">
          <a:xfrm>
            <a:off x="1986441" y="5259122"/>
            <a:ext cx="3105150" cy="1295400"/>
          </a:xfrm>
          <a:prstGeom prst="roundRect">
            <a:avLst>
              <a:gd name="adj" fmla="val 16667"/>
            </a:avLst>
          </a:prstGeom>
          <a:noFill/>
          <a:ln w="12700">
            <a:solidFill>
              <a:srgbClr val="1F4D78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1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Gautami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en-US" sz="110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Gautami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1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Gautami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en-US" sz="110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Gautami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1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Gautami"/>
              </a:rPr>
              <a:t>In User profile - RW by user</a:t>
            </a: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4" name="Rounded Rectangle 22"/>
          <p:cNvSpPr>
            <a:spLocks noChangeArrowheads="1"/>
          </p:cNvSpPr>
          <p:nvPr/>
        </p:nvSpPr>
        <p:spPr bwMode="auto">
          <a:xfrm>
            <a:off x="9635956" y="2081407"/>
            <a:ext cx="1245893" cy="1766052"/>
          </a:xfrm>
          <a:prstGeom prst="roundRect">
            <a:avLst>
              <a:gd name="adj" fmla="val 16667"/>
            </a:avLst>
          </a:prstGeom>
          <a:noFill/>
          <a:ln w="12700">
            <a:solidFill>
              <a:srgbClr val="1F4D78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1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Gautami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en-US" sz="110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Gautami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1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Gautami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en-US" sz="110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Gautami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1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Gautami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1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Gautami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1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Gautami"/>
              </a:rPr>
              <a:t>In User profile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11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Gautami"/>
              </a:rPr>
              <a:t>RW by user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1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Gautami"/>
              </a:rPr>
              <a:t>R by SSHD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5" name="Rounded Rectangle 24"/>
          <p:cNvSpPr>
            <a:spLocks noChangeArrowheads="1"/>
          </p:cNvSpPr>
          <p:nvPr/>
        </p:nvSpPr>
        <p:spPr bwMode="auto">
          <a:xfrm>
            <a:off x="738667" y="3504935"/>
            <a:ext cx="2019300" cy="1581150"/>
          </a:xfrm>
          <a:prstGeom prst="roundRect">
            <a:avLst>
              <a:gd name="adj" fmla="val 16667"/>
            </a:avLst>
          </a:prstGeom>
          <a:noFill/>
          <a:ln w="12700">
            <a:solidFill>
              <a:srgbClr val="1F4D78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1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Gautami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en-US" sz="110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Gautami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1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Gautami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en-US" sz="110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Gautami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1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Gautami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en-US" sz="110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Gautami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1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Gautami"/>
              </a:rPr>
              <a:t>In System profile</a:t>
            </a:r>
            <a:endParaRPr kumimoji="0" lang="en-US" altLang="en-US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1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Gautami"/>
              </a:rPr>
              <a:t>R by any</a:t>
            </a:r>
            <a:endParaRPr kumimoji="0" lang="en-US" altLang="en-US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1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Gautami"/>
              </a:rPr>
              <a:t>W by admin</a:t>
            </a:r>
            <a:endParaRPr kumimoji="0" lang="en-US" altLang="en-US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6" name="Can 25"/>
          <p:cNvSpPr>
            <a:spLocks noChangeArrowheads="1"/>
          </p:cNvSpPr>
          <p:nvPr/>
        </p:nvSpPr>
        <p:spPr bwMode="auto">
          <a:xfrm>
            <a:off x="1986441" y="3600185"/>
            <a:ext cx="533400" cy="733425"/>
          </a:xfrm>
          <a:prstGeom prst="can">
            <a:avLst>
              <a:gd name="adj" fmla="val 24998"/>
            </a:avLst>
          </a:prstGeom>
          <a:solidFill>
            <a:srgbClr val="5B9BD5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9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Gautami"/>
              </a:rPr>
              <a:t>SSH</a:t>
            </a:r>
            <a:endParaRPr kumimoji="0" lang="en-US" altLang="en-US" sz="9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9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Gautami"/>
              </a:rPr>
              <a:t>config</a:t>
            </a:r>
            <a:endParaRPr kumimoji="0" lang="en-US" altLang="en-US" sz="9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cxnSp>
        <p:nvCxnSpPr>
          <p:cNvPr id="27" name="Straight Arrow Connector 26"/>
          <p:cNvCxnSpPr/>
          <p:nvPr/>
        </p:nvCxnSpPr>
        <p:spPr>
          <a:xfrm flipH="1" flipV="1">
            <a:off x="2493148" y="3834758"/>
            <a:ext cx="352425" cy="22860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Rounded Rectangle 27"/>
          <p:cNvSpPr>
            <a:spLocks noChangeArrowheads="1"/>
          </p:cNvSpPr>
          <p:nvPr/>
        </p:nvSpPr>
        <p:spPr bwMode="auto">
          <a:xfrm>
            <a:off x="7936988" y="5143235"/>
            <a:ext cx="1167206" cy="1411287"/>
          </a:xfrm>
          <a:prstGeom prst="roundRect">
            <a:avLst>
              <a:gd name="adj" fmla="val 16667"/>
            </a:avLst>
          </a:prstGeom>
          <a:noFill/>
          <a:ln w="12700">
            <a:solidFill>
              <a:srgbClr val="1F4D78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1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Gautami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en-US" sz="110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Gautami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1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Gautami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en-US" sz="110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Gautami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1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Gautami"/>
              </a:rPr>
              <a:t>R by SSHD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1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Gautami"/>
              </a:rPr>
              <a:t>R/W by Admin </a:t>
            </a:r>
          </a:p>
        </p:txBody>
      </p:sp>
      <p:sp>
        <p:nvSpPr>
          <p:cNvPr id="29" name="Rectangle 26"/>
          <p:cNvSpPr>
            <a:spLocks noChangeArrowheads="1"/>
          </p:cNvSpPr>
          <p:nvPr/>
        </p:nvSpPr>
        <p:spPr bwMode="auto">
          <a:xfrm>
            <a:off x="1251284" y="1082842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0" name="Rectangle 43"/>
          <p:cNvSpPr>
            <a:spLocks noChangeArrowheads="1"/>
          </p:cNvSpPr>
          <p:nvPr/>
        </p:nvSpPr>
        <p:spPr bwMode="auto">
          <a:xfrm>
            <a:off x="1251284" y="1540042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1" name="Can 7"/>
          <p:cNvSpPr>
            <a:spLocks noChangeArrowheads="1"/>
          </p:cNvSpPr>
          <p:nvPr/>
        </p:nvSpPr>
        <p:spPr bwMode="auto">
          <a:xfrm>
            <a:off x="990578" y="3685910"/>
            <a:ext cx="591051" cy="609600"/>
          </a:xfrm>
          <a:prstGeom prst="can">
            <a:avLst>
              <a:gd name="adj" fmla="val 25000"/>
            </a:avLst>
          </a:prstGeom>
          <a:solidFill>
            <a:srgbClr val="5B9BD5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9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Gautami"/>
              </a:rPr>
              <a:t>Known</a:t>
            </a:r>
            <a:r>
              <a:rPr kumimoji="0" lang="en-US" altLang="en-US" sz="9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Gautami"/>
              </a:rPr>
              <a:t> hosts</a:t>
            </a:r>
            <a:endParaRPr kumimoji="0" lang="en-US" altLang="en-US" sz="9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cxnSp>
        <p:nvCxnSpPr>
          <p:cNvPr id="32" name="Straight Arrow Connector 31"/>
          <p:cNvCxnSpPr>
            <a:stCxn id="4" idx="0"/>
          </p:cNvCxnSpPr>
          <p:nvPr/>
        </p:nvCxnSpPr>
        <p:spPr>
          <a:xfrm flipV="1">
            <a:off x="3629504" y="3054878"/>
            <a:ext cx="25566" cy="101361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Rectangle 1"/>
          <p:cNvSpPr>
            <a:spLocks noChangeArrowheads="1"/>
          </p:cNvSpPr>
          <p:nvPr/>
        </p:nvSpPr>
        <p:spPr bwMode="auto">
          <a:xfrm>
            <a:off x="3076264" y="2340758"/>
            <a:ext cx="1157611" cy="701166"/>
          </a:xfrm>
          <a:prstGeom prst="rect">
            <a:avLst/>
          </a:prstGeom>
          <a:solidFill>
            <a:srgbClr val="BDD6EE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1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Gautami"/>
              </a:rPr>
              <a:t>SSH Agent running as </a:t>
            </a:r>
            <a:r>
              <a:rPr lang="en-US" altLang="en-US" sz="11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Gautami"/>
              </a:rPr>
              <a:t>System</a:t>
            </a: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4" name="Rectangle 1"/>
          <p:cNvSpPr>
            <a:spLocks noChangeArrowheads="1"/>
          </p:cNvSpPr>
          <p:nvPr/>
        </p:nvSpPr>
        <p:spPr bwMode="auto">
          <a:xfrm>
            <a:off x="7882416" y="2511160"/>
            <a:ext cx="1157611" cy="701166"/>
          </a:xfrm>
          <a:prstGeom prst="rect">
            <a:avLst/>
          </a:prstGeom>
          <a:solidFill>
            <a:srgbClr val="BDD6EE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1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Gautami"/>
              </a:rPr>
              <a:t>SSH Agent running as </a:t>
            </a:r>
            <a:r>
              <a:rPr lang="en-US" altLang="en-US" sz="11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Gautami"/>
              </a:rPr>
              <a:t>System</a:t>
            </a: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cxnSp>
        <p:nvCxnSpPr>
          <p:cNvPr id="35" name="Straight Arrow Connector 34"/>
          <p:cNvCxnSpPr>
            <a:stCxn id="6" idx="0"/>
          </p:cNvCxnSpPr>
          <p:nvPr/>
        </p:nvCxnSpPr>
        <p:spPr>
          <a:xfrm flipH="1" flipV="1">
            <a:off x="8492696" y="3207657"/>
            <a:ext cx="13608" cy="87036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Can 8"/>
          <p:cNvSpPr>
            <a:spLocks noChangeArrowheads="1"/>
          </p:cNvSpPr>
          <p:nvPr/>
        </p:nvSpPr>
        <p:spPr bwMode="auto">
          <a:xfrm>
            <a:off x="4824891" y="2339625"/>
            <a:ext cx="533400" cy="695325"/>
          </a:xfrm>
          <a:prstGeom prst="can">
            <a:avLst>
              <a:gd name="adj" fmla="val 24997"/>
            </a:avLst>
          </a:prstGeom>
          <a:solidFill>
            <a:srgbClr val="F4B083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9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Gautami"/>
              </a:rPr>
              <a:t>User </a:t>
            </a:r>
            <a:endParaRPr kumimoji="0" lang="en-US" altLang="en-US" sz="9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9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Gautami"/>
              </a:rPr>
              <a:t>Keys</a:t>
            </a:r>
            <a:endParaRPr kumimoji="0" lang="en-US" altLang="en-US" sz="9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cxnSp>
        <p:nvCxnSpPr>
          <p:cNvPr id="39" name="Straight Arrow Connector 38"/>
          <p:cNvCxnSpPr>
            <a:stCxn id="33" idx="3"/>
            <a:endCxn id="38" idx="2"/>
          </p:cNvCxnSpPr>
          <p:nvPr/>
        </p:nvCxnSpPr>
        <p:spPr>
          <a:xfrm flipV="1">
            <a:off x="4233875" y="2687288"/>
            <a:ext cx="591016" cy="405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Rounded Rectangle 45"/>
          <p:cNvSpPr>
            <a:spLocks noChangeArrowheads="1"/>
          </p:cNvSpPr>
          <p:nvPr/>
        </p:nvSpPr>
        <p:spPr bwMode="auto">
          <a:xfrm>
            <a:off x="4472126" y="2181808"/>
            <a:ext cx="1329759" cy="1524000"/>
          </a:xfrm>
          <a:prstGeom prst="roundRect">
            <a:avLst>
              <a:gd name="adj" fmla="val 16667"/>
            </a:avLst>
          </a:prstGeom>
          <a:noFill/>
          <a:ln w="12700">
            <a:solidFill>
              <a:srgbClr val="1F4D78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1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Gautami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en-US" sz="110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Gautami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1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Gautami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en-US" sz="110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Gautami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1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Gautami"/>
              </a:rPr>
              <a:t>DPAPI encrypted User</a:t>
            </a:r>
            <a:r>
              <a:rPr kumimoji="0" lang="en-US" altLang="en-US" sz="1100" b="0" i="0" u="none" strike="noStrike" cap="none" normalizeH="0" dirty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Gautami"/>
              </a:rPr>
              <a:t> Keys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11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Gautami"/>
              </a:rPr>
              <a:t>R/W by System</a:t>
            </a:r>
            <a:endParaRPr kumimoji="0" lang="en-US" altLang="en-US" sz="1100" b="0" i="0" u="none" strike="noStrike" cap="none" normalizeH="0" dirty="0">
              <a:ln>
                <a:noFill/>
              </a:ln>
              <a:solidFill>
                <a:srgbClr val="0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Gautami"/>
            </a:endParaRPr>
          </a:p>
        </p:txBody>
      </p:sp>
      <p:sp>
        <p:nvSpPr>
          <p:cNvPr id="47" name="Rounded Rectangle 46"/>
          <p:cNvSpPr>
            <a:spLocks noChangeArrowheads="1"/>
          </p:cNvSpPr>
          <p:nvPr/>
        </p:nvSpPr>
        <p:spPr bwMode="auto">
          <a:xfrm>
            <a:off x="6198620" y="2180938"/>
            <a:ext cx="1329759" cy="1524000"/>
          </a:xfrm>
          <a:prstGeom prst="roundRect">
            <a:avLst>
              <a:gd name="adj" fmla="val 16667"/>
            </a:avLst>
          </a:prstGeom>
          <a:noFill/>
          <a:ln w="12700">
            <a:solidFill>
              <a:srgbClr val="1F4D78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1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Gautami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en-US" sz="110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Gautami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1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Gautami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en-US" sz="110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Gautami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1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Gautami"/>
              </a:rPr>
              <a:t>DPAPI encrypted Host</a:t>
            </a:r>
            <a:r>
              <a:rPr kumimoji="0" lang="en-US" altLang="en-US" sz="1100" b="0" i="0" u="none" strike="noStrike" cap="none" normalizeH="0" dirty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Gautami"/>
              </a:rPr>
              <a:t> Keys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11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Gautami"/>
              </a:rPr>
              <a:t>R/W by System</a:t>
            </a:r>
            <a:endParaRPr kumimoji="0" lang="en-US" altLang="en-US" sz="1100" b="0" i="0" u="none" strike="noStrike" cap="none" normalizeH="0" dirty="0">
              <a:ln>
                <a:noFill/>
              </a:ln>
              <a:solidFill>
                <a:srgbClr val="0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Gautami"/>
            </a:endParaRPr>
          </a:p>
        </p:txBody>
      </p:sp>
      <p:sp>
        <p:nvSpPr>
          <p:cNvPr id="48" name="Can 8"/>
          <p:cNvSpPr>
            <a:spLocks noChangeArrowheads="1"/>
          </p:cNvSpPr>
          <p:nvPr/>
        </p:nvSpPr>
        <p:spPr bwMode="auto">
          <a:xfrm>
            <a:off x="6504330" y="2326804"/>
            <a:ext cx="533400" cy="695325"/>
          </a:xfrm>
          <a:prstGeom prst="can">
            <a:avLst>
              <a:gd name="adj" fmla="val 24997"/>
            </a:avLst>
          </a:prstGeom>
          <a:solidFill>
            <a:srgbClr val="F4B083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9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Gautami"/>
              </a:rPr>
              <a:t>Host </a:t>
            </a:r>
            <a:endParaRPr kumimoji="0" lang="en-US" altLang="en-US" sz="9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9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Gautami"/>
              </a:rPr>
              <a:t>Keys</a:t>
            </a:r>
            <a:endParaRPr kumimoji="0" lang="en-US" altLang="en-US" sz="9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cxnSp>
        <p:nvCxnSpPr>
          <p:cNvPr id="49" name="Straight Arrow Connector 48"/>
          <p:cNvCxnSpPr/>
          <p:nvPr/>
        </p:nvCxnSpPr>
        <p:spPr>
          <a:xfrm flipH="1">
            <a:off x="7037730" y="2775833"/>
            <a:ext cx="796359" cy="715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Can 11"/>
          <p:cNvSpPr>
            <a:spLocks noChangeArrowheads="1"/>
          </p:cNvSpPr>
          <p:nvPr/>
        </p:nvSpPr>
        <p:spPr bwMode="auto">
          <a:xfrm>
            <a:off x="9884795" y="2310907"/>
            <a:ext cx="671262" cy="742950"/>
          </a:xfrm>
          <a:prstGeom prst="can">
            <a:avLst>
              <a:gd name="adj" fmla="val 25000"/>
            </a:avLst>
          </a:prstGeom>
          <a:solidFill>
            <a:srgbClr val="5B9BD5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9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Gautami"/>
              </a:rPr>
              <a:t>Mapped User Keys</a:t>
            </a:r>
            <a:endParaRPr kumimoji="0" lang="en-US" altLang="en-US" sz="9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5" name="Rectangle 1"/>
          <p:cNvSpPr>
            <a:spLocks noChangeArrowheads="1"/>
          </p:cNvSpPr>
          <p:nvPr/>
        </p:nvSpPr>
        <p:spPr bwMode="auto">
          <a:xfrm>
            <a:off x="3122971" y="1049669"/>
            <a:ext cx="1104935" cy="682504"/>
          </a:xfrm>
          <a:prstGeom prst="rect">
            <a:avLst/>
          </a:prstGeom>
          <a:solidFill>
            <a:srgbClr val="BDD6EE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1100" dirty="0">
                <a:solidFill>
                  <a:srgbClr val="000000"/>
                </a:solidFill>
                <a:latin typeface="Calibri" panose="020F0502020204030204" pitchFamily="34" charset="0"/>
              </a:rPr>
              <a:t>SSH key utilities running as user</a:t>
            </a: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cxnSp>
        <p:nvCxnSpPr>
          <p:cNvPr id="56" name="Straight Arrow Connector 55"/>
          <p:cNvCxnSpPr>
            <a:endCxn id="33" idx="0"/>
          </p:cNvCxnSpPr>
          <p:nvPr/>
        </p:nvCxnSpPr>
        <p:spPr>
          <a:xfrm>
            <a:off x="3650160" y="1733760"/>
            <a:ext cx="4910" cy="60699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Rectangle 1"/>
          <p:cNvSpPr>
            <a:spLocks noChangeArrowheads="1"/>
          </p:cNvSpPr>
          <p:nvPr/>
        </p:nvSpPr>
        <p:spPr bwMode="auto">
          <a:xfrm>
            <a:off x="7882416" y="1231963"/>
            <a:ext cx="1131981" cy="682504"/>
          </a:xfrm>
          <a:prstGeom prst="rect">
            <a:avLst/>
          </a:prstGeom>
          <a:solidFill>
            <a:srgbClr val="BDD6EE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1100" dirty="0">
                <a:solidFill>
                  <a:srgbClr val="000000"/>
                </a:solidFill>
                <a:latin typeface="Calibri" panose="020F0502020204030204" pitchFamily="34" charset="0"/>
              </a:rPr>
              <a:t>SSH key utilities running as System</a:t>
            </a: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cxnSp>
        <p:nvCxnSpPr>
          <p:cNvPr id="71" name="Straight Arrow Connector 70"/>
          <p:cNvCxnSpPr/>
          <p:nvPr/>
        </p:nvCxnSpPr>
        <p:spPr>
          <a:xfrm>
            <a:off x="8436651" y="1916054"/>
            <a:ext cx="4910" cy="60699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Connector 72"/>
          <p:cNvCxnSpPr/>
          <p:nvPr/>
        </p:nvCxnSpPr>
        <p:spPr>
          <a:xfrm>
            <a:off x="5929745" y="877455"/>
            <a:ext cx="1749" cy="5363325"/>
          </a:xfrm>
          <a:prstGeom prst="line">
            <a:avLst/>
          </a:prstGeom>
          <a:ln w="3175">
            <a:solidFill>
              <a:schemeClr val="accent1">
                <a:alpha val="62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088429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29508</TotalTime>
  <Words>109</Words>
  <Application>Microsoft Office PowerPoint</Application>
  <PresentationFormat>Widescreen</PresentationFormat>
  <Paragraphs>64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Gautami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Manoj Ampalam</dc:creator>
  <cp:lastModifiedBy>Manoj Ampalam</cp:lastModifiedBy>
  <cp:revision>13</cp:revision>
  <dcterms:created xsi:type="dcterms:W3CDTF">2016-03-03T20:21:12Z</dcterms:created>
  <dcterms:modified xsi:type="dcterms:W3CDTF">2017-05-30T17:20:25Z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f42aa342-8706-4288-bd11-ebb85995028c_Enabled">
    <vt:lpwstr>True</vt:lpwstr>
  </property>
  <property fmtid="{D5CDD505-2E9C-101B-9397-08002B2CF9AE}" pid="3" name="MSIP_Label_f42aa342-8706-4288-bd11-ebb85995028c_SiteId">
    <vt:lpwstr>72f988bf-86f1-41af-91ab-2d7cd011db47</vt:lpwstr>
  </property>
  <property fmtid="{D5CDD505-2E9C-101B-9397-08002B2CF9AE}" pid="4" name="MSIP_Label_f42aa342-8706-4288-bd11-ebb85995028c_Ref">
    <vt:lpwstr>https://api.informationprotection.azure.com/api/72f988bf-86f1-41af-91ab-2d7cd011db47</vt:lpwstr>
  </property>
  <property fmtid="{D5CDD505-2E9C-101B-9397-08002B2CF9AE}" pid="5" name="MSIP_Label_f42aa342-8706-4288-bd11-ebb85995028c_SetBy">
    <vt:lpwstr>manojamp@microsoft.com</vt:lpwstr>
  </property>
  <property fmtid="{D5CDD505-2E9C-101B-9397-08002B2CF9AE}" pid="6" name="MSIP_Label_f42aa342-8706-4288-bd11-ebb85995028c_SetDate">
    <vt:lpwstr>2017-05-30T10:20:24.9007258-07:00</vt:lpwstr>
  </property>
  <property fmtid="{D5CDD505-2E9C-101B-9397-08002B2CF9AE}" pid="7" name="MSIP_Label_f42aa342-8706-4288-bd11-ebb85995028c_Name">
    <vt:lpwstr>General</vt:lpwstr>
  </property>
  <property fmtid="{D5CDD505-2E9C-101B-9397-08002B2CF9AE}" pid="8" name="MSIP_Label_f42aa342-8706-4288-bd11-ebb85995028c_Application">
    <vt:lpwstr>Microsoft Azure Information Protection</vt:lpwstr>
  </property>
  <property fmtid="{D5CDD505-2E9C-101B-9397-08002B2CF9AE}" pid="9" name="MSIP_Label_f42aa342-8706-4288-bd11-ebb85995028c_Extended_MSFT_Method">
    <vt:lpwstr>Automatic</vt:lpwstr>
  </property>
  <property fmtid="{D5CDD505-2E9C-101B-9397-08002B2CF9AE}" pid="10" name="Sensitivity">
    <vt:lpwstr>General</vt:lpwstr>
  </property>
</Properties>
</file>